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11760" y="2492896"/>
            <a:ext cx="673224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影响空勤人员身心健康的因素分析及对策研究</a:t>
            </a:r>
            <a:endParaRPr lang="zh-CN" altLang="en-US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1760" y="3656637"/>
            <a:ext cx="67687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曹振海  中国国际航空公司</a:t>
            </a:r>
            <a:endParaRPr lang="zh-CN" altLang="en-US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1760" y="4752725"/>
            <a:ext cx="6338239" cy="54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9</a:t>
            </a:r>
            <a:r>
              <a:rPr lang="zh-CN" altLang="en-US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月</a:t>
            </a:r>
            <a:r>
              <a:rPr lang="en-US" altLang="zh-CN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24</a:t>
            </a:r>
            <a:r>
              <a:rPr lang="zh-CN" altLang="en-US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日  上午</a:t>
            </a:r>
            <a:r>
              <a:rPr lang="en-US" altLang="zh-CN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9:00</a:t>
            </a:r>
            <a:endParaRPr lang="en-US" altLang="zh-CN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11760" y="5314552"/>
            <a:ext cx="6338239" cy="49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工科</a:t>
            </a:r>
            <a:r>
              <a:rPr lang="zh-CN" altLang="en-US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楼</a:t>
            </a:r>
            <a:r>
              <a:rPr lang="en-US" altLang="zh-CN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2-212</a:t>
            </a:r>
            <a:endParaRPr lang="zh-CN" altLang="en-US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1760" y="5890616"/>
            <a:ext cx="6338239" cy="54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6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飞行学院  </a:t>
            </a:r>
            <a:r>
              <a:rPr lang="zh-CN" altLang="en-US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滨</a:t>
            </a:r>
            <a:r>
              <a:rPr lang="zh-CN" altLang="en-US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州</a:t>
            </a:r>
            <a:r>
              <a:rPr lang="zh-CN" altLang="en-US" sz="26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Segoe UI Black" panose="020B0A02040204020203" pitchFamily="34" charset="0"/>
              </a:rPr>
              <a:t>学院科协</a:t>
            </a:r>
            <a:endParaRPr lang="zh-CN" altLang="en-US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145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29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</cp:revision>
  <dcterms:created xsi:type="dcterms:W3CDTF">2016-09-19T07:49:19Z</dcterms:created>
  <dcterms:modified xsi:type="dcterms:W3CDTF">2016-09-22T04:20:40Z</dcterms:modified>
</cp:coreProperties>
</file>