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6F3D9-6924-498F-A473-AB78FC4A29C5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A7226-0E77-446D-AF17-9129686988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482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A7226-0E77-446D-AF17-9129686988D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279589" y="2204864"/>
            <a:ext cx="63248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基于</a:t>
            </a:r>
            <a:r>
              <a:rPr lang="en-US" altLang="zh-CN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GIS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和不确定优化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模型的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湿地网络优化设计方法</a:t>
            </a:r>
            <a:endParaRPr lang="zh-CN" altLang="zh-CN" sz="3200" b="1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32248" y="3433063"/>
            <a:ext cx="69117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/>
              <a:t>                      </a:t>
            </a:r>
            <a:r>
              <a:rPr lang="zh-CN" altLang="en-US" sz="3600" dirty="0" smtClean="0"/>
              <a:t>        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北京师范大学</a:t>
            </a:r>
            <a:endParaRPr lang="en-US" altLang="zh-CN" sz="3200" b="1" dirty="0" smtClean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b="1" dirty="0" smtClean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</a:rPr>
              <a:t>（青年千人计划专家，</a:t>
            </a:r>
            <a:r>
              <a:rPr lang="en-US" altLang="zh-CN" sz="2000" b="1" dirty="0" smtClean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</a:rPr>
              <a:t>Ecological  Engineering</a:t>
            </a:r>
            <a:r>
              <a:rPr lang="zh-CN" altLang="en-US" sz="2000" b="1" dirty="0" smtClean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</a:rPr>
              <a:t>杂志副主编）</a:t>
            </a:r>
          </a:p>
          <a:p>
            <a:endParaRPr lang="zh-CN" altLang="en-US" sz="3600" b="1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11760" y="4643446"/>
            <a:ext cx="6338239" cy="521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r>
              <a:rPr lang="zh-CN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（周五）</a:t>
            </a: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上午</a:t>
            </a: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9:00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11760" y="5174291"/>
            <a:ext cx="6338239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生态中心二楼会议室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8380" y="5643245"/>
            <a:ext cx="63382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黄河三角洲生态环境研究中心</a:t>
            </a:r>
            <a:endParaRPr lang="en-US" altLang="zh-CN" sz="2800" b="1" dirty="0" smtClean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滨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州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学院科协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342900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蔡宴朋</a:t>
            </a:r>
            <a:endParaRPr lang="zh-CN" altLang="en-US" sz="3200" b="1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49</Words>
  <Application>Microsoft Office PowerPoint</Application>
  <PresentationFormat>全屏显示(4:3)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23</cp:revision>
  <dcterms:created xsi:type="dcterms:W3CDTF">2016-09-19T07:49:00Z</dcterms:created>
  <dcterms:modified xsi:type="dcterms:W3CDTF">2017-05-16T08:29:40Z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